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7" r:id="rId3"/>
    <p:sldId id="286" r:id="rId4"/>
    <p:sldId id="285" r:id="rId5"/>
    <p:sldId id="284" r:id="rId6"/>
    <p:sldId id="283" r:id="rId7"/>
    <p:sldId id="282" r:id="rId8"/>
    <p:sldId id="281" r:id="rId9"/>
    <p:sldId id="280" r:id="rId10"/>
    <p:sldId id="279" r:id="rId11"/>
    <p:sldId id="278" r:id="rId12"/>
    <p:sldId id="277" r:id="rId13"/>
    <p:sldId id="276" r:id="rId14"/>
    <p:sldId id="275" r:id="rId15"/>
    <p:sldId id="274" r:id="rId16"/>
    <p:sldId id="273" r:id="rId17"/>
    <p:sldId id="272" r:id="rId18"/>
    <p:sldId id="257" r:id="rId19"/>
    <p:sldId id="271" r:id="rId20"/>
    <p:sldId id="270" r:id="rId21"/>
    <p:sldId id="269" r:id="rId22"/>
    <p:sldId id="268" r:id="rId23"/>
    <p:sldId id="267" r:id="rId24"/>
    <p:sldId id="266" r:id="rId25"/>
    <p:sldId id="263" r:id="rId26"/>
    <p:sldId id="265" r:id="rId27"/>
    <p:sldId id="264" r:id="rId28"/>
    <p:sldId id="262" r:id="rId29"/>
    <p:sldId id="261" r:id="rId30"/>
    <p:sldId id="258" r:id="rId31"/>
    <p:sldId id="259" r:id="rId32"/>
  </p:sldIdLst>
  <p:sldSz cx="10058400" cy="7772400"/>
  <p:notesSz cx="6858000" cy="9144000"/>
  <p:defaultTextStyle>
    <a:defPPr>
      <a:defRPr lang="en-US"/>
    </a:defPPr>
    <a:lvl1pPr marL="0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7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A1D1-6FED-4ECA-BE6A-8320E10925B3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A4BF-4B56-42AD-976A-EE1889055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97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A1D1-6FED-4ECA-BE6A-8320E10925B3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A4BF-4B56-42AD-976A-EE1889055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12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A1D1-6FED-4ECA-BE6A-8320E10925B3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A4BF-4B56-42AD-976A-EE1889055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993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A1D1-6FED-4ECA-BE6A-8320E10925B3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A4BF-4B56-42AD-976A-EE1889055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700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A1D1-6FED-4ECA-BE6A-8320E10925B3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A4BF-4B56-42AD-976A-EE1889055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464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A1D1-6FED-4ECA-BE6A-8320E10925B3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A4BF-4B56-42AD-976A-EE1889055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02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A1D1-6FED-4ECA-BE6A-8320E10925B3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A4BF-4B56-42AD-976A-EE1889055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900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A1D1-6FED-4ECA-BE6A-8320E10925B3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A4BF-4B56-42AD-976A-EE1889055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13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A1D1-6FED-4ECA-BE6A-8320E10925B3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A4BF-4B56-42AD-976A-EE1889055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86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A1D1-6FED-4ECA-BE6A-8320E10925B3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A4BF-4B56-42AD-976A-EE1889055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317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A1D1-6FED-4ECA-BE6A-8320E10925B3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A4BF-4B56-42AD-976A-EE1889055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881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2A1D1-6FED-4ECA-BE6A-8320E10925B3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3A4BF-4B56-42AD-976A-EE1889055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45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98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936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45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41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815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485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48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71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345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191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862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947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757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45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12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33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412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5714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5998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756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98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43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1719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3415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75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43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90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50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15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29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942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</TotalTime>
  <Words>0</Words>
  <Application>Microsoft Office PowerPoint</Application>
  <PresentationFormat>Custom</PresentationFormat>
  <Paragraphs>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Brantley</dc:creator>
  <cp:lastModifiedBy>Brantley</cp:lastModifiedBy>
  <cp:revision>1</cp:revision>
  <dcterms:created xsi:type="dcterms:W3CDTF">2018-01-07T02:16:45Z</dcterms:created>
  <dcterms:modified xsi:type="dcterms:W3CDTF">2018-01-07T02:22:48Z</dcterms:modified>
</cp:coreProperties>
</file>